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0"/>
  </p:normalViewPr>
  <p:slideViewPr>
    <p:cSldViewPr snapToGrid="0" snapToObjects="1">
      <p:cViewPr varScale="1">
        <p:scale>
          <a:sx n="90" d="100"/>
          <a:sy n="90" d="100"/>
        </p:scale>
        <p:origin x="23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FBFC-B327-4B4E-99B4-DCC8455C3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4845C-B489-184C-8E43-511A7E3B2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59E5F-099E-2C48-9AC1-75F764E5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92B68-87DB-CD4E-B1C7-EA09E5CC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02687-EA31-D04D-91AA-D1910155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215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9C3E-4E93-8547-A664-5DB0FA12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0ADB2-9DEA-2541-94F1-CA56286CE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326C2-D0E5-704F-813A-863B5FD7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1DC0-77D3-374D-A0A3-67D30C4F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52A48-B57F-CE40-B0D9-B90B5154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941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AFC789-0C30-884D-BDB3-CEB30CFF1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93984-0154-1E4F-8938-A2F30990A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F0E22-DA30-4B45-B89A-39DBD85A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BB0D6-8BE1-5D41-A1B1-BE2267AC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4C70-D079-244F-A58F-6C1C0BBC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416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FDF0F-AC04-7040-BADF-DE4692CE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7764E-95B4-DC49-AB72-73D65C605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2240E-18E0-754C-B937-B9EAC2CB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162B7-0D6C-464B-AE05-D497AD45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6A761-453D-B043-BACE-8FF7504F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39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CD082-0409-B44A-9F48-5A4FECE9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51ACC-BE28-6644-8B2B-9482428E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AC18F-03FF-6E4D-8361-5B65585E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F6F6-5C5E-5A40-8C04-6702E0CD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76A5B-0180-D946-BA21-ED74A29C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291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16C6-56A4-4A43-802F-9C9B410E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1A68F-C36B-AD41-AC15-996100E9B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DFE3C-A9C8-FE4A-A736-9DCCAAE66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C34E4-F205-6C43-8272-2EC2BF99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CC893-5087-D94A-9143-72A6186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6C971-4AB8-A24D-82C3-3CF1B0B5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326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06C74-FC54-2440-A184-D4AE1382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31760-70AF-E543-955C-91E737297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C3367-92CA-394B-A6A2-953401393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1AD33-CB72-F240-81D8-61B7409CE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F2A0C-0B08-9F4A-8326-398BACB46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AFE61-A17C-F447-BB6E-00DB2CCE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9E445-522E-F448-A558-5D461BE4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E339D7-3B81-E448-AA69-6B9854BD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26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C5B5-1DBB-2B46-AAEF-F9918795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4DF91-C647-E54D-8FBA-A02C75C5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5C3E2-451C-0E41-BC05-7C3064679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BBC5F-5D19-554B-BDEA-D15019E7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76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638D1-9A67-E341-86A5-C3FCA9E5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72285-5CF2-A84A-8067-57A79D60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7500-5068-6842-AE51-12F52C56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78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C4B9-3735-D344-B1B4-E60F0A74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7288B-77DF-EE4F-B06E-1D1424C1A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2D891-693E-0A45-973A-D47CB4668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E7A7B-6F01-B547-96F4-1CB27D65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0761D-D8D4-244D-84FF-3BD8021B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DB28A-5492-FA41-824A-533453CD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875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FFCF-05DE-B540-BA57-C5FB7E40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F557B-4A9A-1E47-BD03-23EE702AA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D0319-DBC3-BC49-80AF-D7442773A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8CB87-75A1-094C-9F94-BF689D03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9088F-F3AC-8D42-A10E-A8352B058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570EB-60F1-5049-9A2F-60471D5E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483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88671-FF07-274F-A4F6-7C9CFC44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3E941-9834-6A41-A4BC-29E107BA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5444-6B7A-B54E-A057-1D57660E4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B72F1-821A-834D-B0FD-D8EF19D84E49}" type="datetimeFigureOut">
              <a:rPr lang="da-DK" smtClean="0"/>
              <a:t>21/03/2019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F2530-6F90-4C49-A8E8-EE4F505D8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01F45-5E45-DF4B-9774-C923F98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A03EC-C244-0B44-A3C5-575B7A2CC0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592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4C55-D9DB-FD4F-88B5-09ADA6744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D44AF-BD2D-A049-AE62-5FE31D8EA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E21276C-9736-4E47-BB9B-DA81E62C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5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235C-8901-7741-965B-4668DECF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F238B-2101-2E42-8864-760E299A2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535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02AC-D177-3F41-8A5C-C31F59BD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726B4-611A-F549-BE79-2407D9ABA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3076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A6A49-BBDC-0141-BC04-BAD7C3D6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7687E-DC71-0841-9547-555D1F2D3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8613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5656-3EA8-6D4E-A48B-50428954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065779-5258-9A4F-B7AC-6C09EF72E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8004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BA888-62F1-7F4C-B20D-205749DF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605AB-F769-F147-88BE-FAD946D84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619" y="-1"/>
            <a:ext cx="12187944" cy="6855719"/>
          </a:xfrm>
        </p:spPr>
      </p:pic>
    </p:spTree>
    <p:extLst>
      <p:ext uri="{BB962C8B-B14F-4D97-AF65-F5344CB8AC3E}">
        <p14:creationId xmlns:p14="http://schemas.microsoft.com/office/powerpoint/2010/main" val="2368682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4524-2A6F-EF4D-BC9C-FA49A806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EEF6B-674B-D84A-9750-AD0477321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700000" cy="7143750"/>
          </a:xfrm>
        </p:spPr>
      </p:pic>
    </p:spTree>
    <p:extLst>
      <p:ext uri="{BB962C8B-B14F-4D97-AF65-F5344CB8AC3E}">
        <p14:creationId xmlns:p14="http://schemas.microsoft.com/office/powerpoint/2010/main" val="423849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196F-ABDA-1F45-9383-4DFEBF43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2E5AE9-3A32-544A-B058-49049841B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9789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9F3C-B0C8-8A40-BA3F-C7B81BAF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9D18F-C731-054C-89D7-62643DB29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38842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D82F6-CD9C-9D47-B899-A3052668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708725-9F29-FD4E-AA7E-8D5021E51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9478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B166C-9DC2-1746-BD76-E983EC5E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D2884-8148-F347-8FAB-47C725BF1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519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8A6FF-DA5F-9749-BD64-C0BEA339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B5FC46-9C20-2E40-9175-BCE7E1388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837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8EA2-3B47-7145-950D-6E8EA3D3A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9747F3-FE1C-4047-8DC9-88E07960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584"/>
          <a:stretch/>
        </p:blipFill>
        <p:spPr>
          <a:xfrm>
            <a:off x="0" y="0"/>
            <a:ext cx="12192000" cy="6200775"/>
          </a:xfrm>
        </p:spPr>
      </p:pic>
    </p:spTree>
    <p:extLst>
      <p:ext uri="{BB962C8B-B14F-4D97-AF65-F5344CB8AC3E}">
        <p14:creationId xmlns:p14="http://schemas.microsoft.com/office/powerpoint/2010/main" val="69198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6C2B-919A-DB48-965A-AC84D35E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180AA-3D58-8941-AC46-D0E151495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809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07284-F3C3-D140-BD20-23F5FA15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AF63F0-B939-6446-951A-3B7DB0564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30" y="0"/>
            <a:ext cx="12573707" cy="7072710"/>
          </a:xfrm>
        </p:spPr>
      </p:pic>
    </p:spTree>
    <p:extLst>
      <p:ext uri="{BB962C8B-B14F-4D97-AF65-F5344CB8AC3E}">
        <p14:creationId xmlns:p14="http://schemas.microsoft.com/office/powerpoint/2010/main" val="426478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A172-BF06-7B42-9959-54A79969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5B0BE-E0F7-7841-BBAE-E5E350BC5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1987213" cy="6742808"/>
          </a:xfrm>
        </p:spPr>
      </p:pic>
    </p:spTree>
    <p:extLst>
      <p:ext uri="{BB962C8B-B14F-4D97-AF65-F5344CB8AC3E}">
        <p14:creationId xmlns:p14="http://schemas.microsoft.com/office/powerpoint/2010/main" val="271169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B16D-4D4F-5942-BFA6-EC58005F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11BA7B-F9D6-9B45-9257-1D713B52C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097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F0F90-C8E4-8746-A2C1-AABF8256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230881-294F-A84B-B698-901544EFA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3515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4A87-A33A-0C46-A666-3F764351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CA9DB-FE42-BF4E-BB86-C659075E1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0045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frirs jørgensen</dc:creator>
  <cp:lastModifiedBy>frirs jørgensen</cp:lastModifiedBy>
  <cp:revision>1</cp:revision>
  <dcterms:created xsi:type="dcterms:W3CDTF">2019-03-21T20:56:35Z</dcterms:created>
  <dcterms:modified xsi:type="dcterms:W3CDTF">2019-03-21T21:04:03Z</dcterms:modified>
</cp:coreProperties>
</file>